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5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2C3DD9-0724-4E58-8E6F-46C7A7D37FA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CA7714-D18C-4C08-ACF3-066F0A5C5F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789106-1374-47F7-AD1D-8D2D1C74752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7CA959-4859-40C0-89ED-5F91CFB4D1B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DFFEFAA-38D2-4EEB-8EB8-42765FB22C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9CBA74-E842-4092-9E1A-B21A96059D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CB3C393-02D7-4FF6-889E-B021D8CB25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F7F27BA-5D58-491B-B962-E3DB9FB432D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23AA6ED-9ED9-4506-B13F-ECF66C1C08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24041F-A639-4B0F-B7F6-66EE56C5A26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37E2F3-B520-4E2E-93A5-962DDDC119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FB27F1-1D00-4409-BD8B-FC931E56B3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FF4488-A96F-4E79-8D5D-5F15C84BA0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8AB6C0-8F9B-4909-B475-3C535E2DCB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046C35-0580-45D7-BE17-E792D710D3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C10DD4-B531-4939-86EA-9D1F6FF31B7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594B13-B447-495E-A94C-CA5D07A8223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8D33A26-EC78-439E-A975-3DC7C3C65D0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2A62DB3-DD60-4B36-8821-117A7BDCE4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E8D1FFC-F95A-49D3-B93D-8511B56A6B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53ECD26-3CBD-48F4-8B4E-309B98A9A16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67B325F-FFE1-42C8-B9CA-B1DF7AAF032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52DE31-55A0-4831-89D9-B48F9E6BDB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6DD9214-F7F6-4498-8058-B967C5C4D9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932F438-E35D-4B7C-B450-4390064A15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2BB0844-1229-4F2F-A563-0AF62A7362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901F918-3B6A-4CAD-A4E3-51101CA89C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16939FC-6E77-4C45-872E-AEDF838D724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D0C9EC7-D110-4105-9ED2-8A7BB194A06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7A98D68-8F48-4A2C-B16A-216026EDA98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AEBAD24-EB9A-42E4-909A-CD7F08791FE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4584247-1CD0-4EEA-AE32-14CE554502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34ECC5B-9650-4DC1-9A69-50DC3248FB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1EC8FB-3992-499F-BC93-EF9DD3556A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32C5B61-CEB0-47AB-A368-74D3A72978C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4C14EE3-1B54-4B97-8DFC-7843175DC0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49C5EB5-5C45-4C85-A7DA-EE9C819F686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28AD67E-B4C9-42B5-BB97-99F69CC185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D062669-2E99-4059-A176-CA4E3121BD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84A5CE8-9E26-4940-9609-1E2BD7929D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1EF2008-9D59-4622-B5E9-2A6185D67C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D207775-981F-4A22-9F77-3562F782DCD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720B74A-2461-435C-B673-796F52CB941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117445-7C0B-4708-ADD0-2307F75EBF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347610-CFFB-45F6-8419-EFF2DC37DC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B49D24-484F-497E-9A73-C4991C1DC8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484F23-7E2B-4067-8930-8E770447F5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6D5CDF-3AAC-413D-9DCF-608C00319D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sp>
        <p:nvSpPr>
          <p:cNvPr id="1" name="Rectangle 14"/>
          <p:cNvSpPr/>
          <p:nvPr/>
        </p:nvSpPr>
        <p:spPr>
          <a:xfrm>
            <a:off x="367920" y="334800"/>
            <a:ext cx="11456280" cy="6187680"/>
          </a:xfrm>
          <a:prstGeom prst="rect">
            <a:avLst/>
          </a:prstGeom>
          <a:noFill/>
          <a:ln>
            <a:solidFill>
              <a:srgbClr val="a9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cxnSp>
        <p:nvCxnSpPr>
          <p:cNvPr id="2" name="Straight Connector 15"/>
          <p:cNvCxnSpPr/>
          <p:nvPr/>
        </p:nvCxnSpPr>
        <p:spPr>
          <a:xfrm>
            <a:off x="10748520" y="334800"/>
            <a:ext cx="360" cy="6188400"/>
          </a:xfrm>
          <a:prstGeom prst="straightConnector1">
            <a:avLst/>
          </a:prstGeom>
          <a:ln w="12700">
            <a:solidFill>
              <a:srgbClr val="a996c6"/>
            </a:solidFill>
          </a:ln>
        </p:spPr>
      </p:cxnSp>
      <p:cxnSp>
        <p:nvCxnSpPr>
          <p:cNvPr id="3" name="Straight Connector 16"/>
          <p:cNvCxnSpPr/>
          <p:nvPr/>
        </p:nvCxnSpPr>
        <p:spPr>
          <a:xfrm>
            <a:off x="372960" y="6047280"/>
            <a:ext cx="10375920" cy="360"/>
          </a:xfrm>
          <a:prstGeom prst="straightConnector1">
            <a:avLst/>
          </a:prstGeom>
          <a:ln w="12700">
            <a:solidFill>
              <a:srgbClr val="a996c6"/>
            </a:solidFill>
          </a:ln>
        </p:spPr>
      </p:cxn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46320" y="800280"/>
            <a:ext cx="8447040" cy="331416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b">
            <a:noAutofit/>
          </a:bodyPr>
          <a:p>
            <a:pPr indent="0">
              <a:lnSpc>
                <a:spcPct val="110000"/>
              </a:lnSpc>
              <a:buNone/>
            </a:pPr>
            <a:r>
              <a:rPr b="1" lang="en-US" sz="4800" spc="128" strike="noStrike">
                <a:solidFill>
                  <a:schemeClr val="accent1"/>
                </a:solidFill>
                <a:latin typeface="Times New Roman"/>
                <a:ea typeface="HGP明朝E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628560" y="6140160"/>
            <a:ext cx="3154680" cy="28656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000" spc="299" strike="noStrike" cap="all">
                <a:solidFill>
                  <a:schemeClr val="accent1"/>
                </a:solidFill>
                <a:latin typeface="Times New Roman"/>
                <a:ea typeface="HGS明朝B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000" spc="299" strike="noStrike" cap="all">
                <a:solidFill>
                  <a:schemeClr val="accent1"/>
                </a:solidFill>
                <a:latin typeface="Times New Roman"/>
                <a:ea typeface="HGS明朝B"/>
              </a:rPr>
              <a:t>&lt;日付/時刻&gt;</a:t>
            </a:r>
            <a:endParaRPr b="0" lang="en-US" sz="1000" spc="-1" strike="noStrike">
              <a:solidFill>
                <a:srgbClr val="000000"/>
              </a:solidFill>
              <a:latin typeface="Noto Serif CJK JP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 CJK JP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 CJK JP"/>
              </a:rPr>
              <a:t>&lt;フッター&gt;</a:t>
            </a:r>
            <a:endParaRPr b="0" lang="en-US" sz="1400" spc="-1" strike="noStrike">
              <a:solidFill>
                <a:srgbClr val="000000"/>
              </a:solidFill>
              <a:latin typeface="Noto Serif CJK JP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10821600" y="5672880"/>
            <a:ext cx="951480" cy="75420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 algn="ctr">
              <a:lnSpc>
                <a:spcPct val="100000"/>
              </a:lnSpc>
              <a:buNone/>
              <a:defRPr b="1" lang="en-US" sz="2800" spc="-1" strike="noStrike">
                <a:solidFill>
                  <a:schemeClr val="accent1"/>
                </a:solidFill>
                <a:latin typeface="Times New Roman"/>
                <a:ea typeface="HGS明朝B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809F46F8-92F5-4AE7-ACC1-1B68C4CC1D66}" type="slidenum">
              <a:rPr b="1" lang="en-US" sz="2800" spc="-1" strike="noStrike">
                <a:solidFill>
                  <a:schemeClr val="accent1"/>
                </a:solidFill>
                <a:latin typeface="Times New Roman"/>
                <a:ea typeface="HGS明朝B"/>
              </a:rPr>
              <a:t>&lt;番号&gt;</a:t>
            </a:fld>
            <a:endParaRPr b="0" lang="en-US" sz="2800" spc="-1" strike="noStrike">
              <a:solidFill>
                <a:srgbClr val="000000"/>
              </a:solidFill>
              <a:latin typeface="Noto Serif CJK JP"/>
            </a:endParaRPr>
          </a:p>
        </p:txBody>
      </p:sp>
      <p:cxnSp>
        <p:nvCxnSpPr>
          <p:cNvPr id="8" name="Straight Connector 6"/>
          <p:cNvCxnSpPr/>
          <p:nvPr/>
        </p:nvCxnSpPr>
        <p:spPr>
          <a:xfrm>
            <a:off x="360000" y="4602600"/>
            <a:ext cx="10375920" cy="360"/>
          </a:xfrm>
          <a:prstGeom prst="straightConnector1">
            <a:avLst/>
          </a:prstGeom>
          <a:ln w="12700">
            <a:solidFill>
              <a:srgbClr val="a996c6"/>
            </a:solidFill>
          </a:ln>
        </p:spPr>
      </p:cxn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4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クリックしてアウトラインのテキストを編集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  <a:p>
            <a:pPr lvl="1" marL="864000" indent="-324000">
              <a:lnSpc>
                <a:spcPct val="14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89" strike="noStrike">
                <a:solidFill>
                  <a:schemeClr val="accent1"/>
                </a:solidFill>
                <a:latin typeface="Times New Roman"/>
              </a:rPr>
              <a:t>2</a:t>
            </a:r>
            <a:r>
              <a:rPr b="0" lang="ja-JP" sz="16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1600" spc="89" strike="noStrike">
              <a:solidFill>
                <a:schemeClr val="accent1"/>
              </a:solidFill>
              <a:latin typeface="Times New Roman"/>
            </a:endParaRPr>
          </a:p>
          <a:p>
            <a:pPr lvl="2" marL="1296000" indent="-288000">
              <a:lnSpc>
                <a:spcPct val="14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89" strike="noStrike">
                <a:solidFill>
                  <a:schemeClr val="accent1"/>
                </a:solidFill>
                <a:latin typeface="Times New Roman"/>
              </a:rPr>
              <a:t>3</a:t>
            </a:r>
            <a:r>
              <a:rPr b="0" lang="ja-JP" sz="14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1400" spc="89" strike="noStrike">
              <a:solidFill>
                <a:schemeClr val="accent1"/>
              </a:solidFill>
              <a:latin typeface="Times New Roman"/>
            </a:endParaRPr>
          </a:p>
          <a:p>
            <a:pPr lvl="3" marL="1728000" indent="-216000">
              <a:lnSpc>
                <a:spcPct val="14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89" strike="noStrike">
                <a:solidFill>
                  <a:schemeClr val="accent1"/>
                </a:solidFill>
                <a:latin typeface="Times New Roman"/>
              </a:rPr>
              <a:t>4</a:t>
            </a:r>
            <a:r>
              <a:rPr b="0" lang="ja-JP" sz="14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1400" spc="89" strike="noStrike">
              <a:solidFill>
                <a:schemeClr val="accent1"/>
              </a:solidFill>
              <a:latin typeface="Times New Roman"/>
            </a:endParaRPr>
          </a:p>
          <a:p>
            <a:pPr lvl="4" marL="2160000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89" strike="noStrike">
                <a:solidFill>
                  <a:schemeClr val="accent1"/>
                </a:solidFill>
                <a:latin typeface="Times New Roman"/>
              </a:rPr>
              <a:t>5</a:t>
            </a: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  <a:p>
            <a:pPr lvl="5" marL="2592000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89" strike="noStrike">
                <a:solidFill>
                  <a:schemeClr val="accent1"/>
                </a:solidFill>
                <a:latin typeface="Times New Roman"/>
              </a:rPr>
              <a:t>6</a:t>
            </a: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  <a:p>
            <a:pPr lvl="6" marL="3024000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89" strike="noStrike">
                <a:solidFill>
                  <a:schemeClr val="accent1"/>
                </a:solidFill>
                <a:latin typeface="Times New Roman"/>
              </a:rPr>
              <a:t>7</a:t>
            </a: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sp>
        <p:nvSpPr>
          <p:cNvPr id="47" name="Rectangle 14"/>
          <p:cNvSpPr/>
          <p:nvPr/>
        </p:nvSpPr>
        <p:spPr>
          <a:xfrm>
            <a:off x="367920" y="334800"/>
            <a:ext cx="11456280" cy="6187680"/>
          </a:xfrm>
          <a:prstGeom prst="rect">
            <a:avLst/>
          </a:prstGeom>
          <a:noFill/>
          <a:ln>
            <a:solidFill>
              <a:srgbClr val="a9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cxnSp>
        <p:nvCxnSpPr>
          <p:cNvPr id="48" name="Straight Connector 15"/>
          <p:cNvCxnSpPr/>
          <p:nvPr/>
        </p:nvCxnSpPr>
        <p:spPr>
          <a:xfrm>
            <a:off x="10748520" y="334800"/>
            <a:ext cx="360" cy="6188400"/>
          </a:xfrm>
          <a:prstGeom prst="straightConnector1">
            <a:avLst/>
          </a:prstGeom>
          <a:ln w="12700">
            <a:solidFill>
              <a:srgbClr val="a996c6"/>
            </a:solidFill>
          </a:ln>
        </p:spPr>
      </p:cxnSp>
      <p:cxnSp>
        <p:nvCxnSpPr>
          <p:cNvPr id="49" name="Straight Connector 16"/>
          <p:cNvCxnSpPr/>
          <p:nvPr/>
        </p:nvCxnSpPr>
        <p:spPr>
          <a:xfrm>
            <a:off x="372960" y="6047280"/>
            <a:ext cx="10375920" cy="360"/>
          </a:xfrm>
          <a:prstGeom prst="straightConnector1">
            <a:avLst/>
          </a:prstGeom>
          <a:ln w="12700">
            <a:solidFill>
              <a:srgbClr val="a996c6"/>
            </a:solidFill>
          </a:ln>
        </p:spPr>
      </p:cxn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525600"/>
            <a:ext cx="9612720" cy="1282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lnSpc>
                <a:spcPct val="110000"/>
              </a:lnSpc>
              <a:buNone/>
            </a:pPr>
            <a:r>
              <a:rPr b="1" lang="en-US" sz="4000" spc="128" strike="noStrike">
                <a:solidFill>
                  <a:schemeClr val="accent1"/>
                </a:solidFill>
                <a:latin typeface="Times New Roman"/>
                <a:ea typeface="HGP明朝E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914480"/>
            <a:ext cx="9612720" cy="388332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t" vert="eaVert">
            <a:noAutofit/>
          </a:bodyPr>
          <a:p>
            <a:pPr marL="228600" indent="-228600">
              <a:lnSpc>
                <a:spcPct val="140000"/>
              </a:lnSpc>
              <a:spcBef>
                <a:spcPts val="1001"/>
              </a:spcBef>
              <a:buClr>
                <a:srgbClr val="a996c6"/>
              </a:buClr>
              <a:buFont typeface="Arial"/>
              <a:buChar char="•"/>
            </a:pPr>
            <a:r>
              <a:rPr b="0" lang="en-US" sz="2000" spc="89" strike="noStrike">
                <a:solidFill>
                  <a:schemeClr val="accent1"/>
                </a:solidFill>
                <a:latin typeface="Times New Roman"/>
                <a:ea typeface="HGS明朝B"/>
              </a:rPr>
              <a:t>Click to edit Master text styles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  <a:p>
            <a:pPr lvl="1" marL="685800" indent="-228600">
              <a:lnSpc>
                <a:spcPct val="140000"/>
              </a:lnSpc>
              <a:spcBef>
                <a:spcPts val="499"/>
              </a:spcBef>
              <a:buClr>
                <a:srgbClr val="a996c6"/>
              </a:buClr>
              <a:buFont typeface="Arial"/>
              <a:buChar char="•"/>
            </a:pPr>
            <a:r>
              <a:rPr b="0" lang="en-US" sz="1800" spc="89" strike="noStrike">
                <a:solidFill>
                  <a:schemeClr val="accent1"/>
                </a:solidFill>
                <a:latin typeface="Times New Roman"/>
                <a:ea typeface="HGS明朝B"/>
              </a:rPr>
              <a:t>Second level</a:t>
            </a:r>
            <a:endParaRPr b="0" lang="en-US" sz="1800" spc="89" strike="noStrike">
              <a:solidFill>
                <a:schemeClr val="accent1"/>
              </a:solidFill>
              <a:latin typeface="Times New Roman"/>
            </a:endParaRPr>
          </a:p>
          <a:p>
            <a:pPr lvl="2" marL="1143000" indent="-228600">
              <a:lnSpc>
                <a:spcPct val="140000"/>
              </a:lnSpc>
              <a:spcBef>
                <a:spcPts val="499"/>
              </a:spcBef>
              <a:buClr>
                <a:srgbClr val="a996c6"/>
              </a:buClr>
              <a:buFont typeface="Arial"/>
              <a:buChar char="•"/>
            </a:pPr>
            <a:r>
              <a:rPr b="0" lang="en-US" sz="1600" spc="89" strike="noStrike">
                <a:solidFill>
                  <a:schemeClr val="accent1"/>
                </a:solidFill>
                <a:latin typeface="Times New Roman"/>
                <a:ea typeface="HGS明朝B"/>
              </a:rPr>
              <a:t>Third level</a:t>
            </a:r>
            <a:endParaRPr b="0" lang="en-US" sz="1600" spc="89" strike="noStrike">
              <a:solidFill>
                <a:schemeClr val="accent1"/>
              </a:solidFill>
              <a:latin typeface="Times New Roman"/>
            </a:endParaRPr>
          </a:p>
          <a:p>
            <a:pPr lvl="3" marL="1600200" indent="-228600">
              <a:lnSpc>
                <a:spcPct val="140000"/>
              </a:lnSpc>
              <a:spcBef>
                <a:spcPts val="499"/>
              </a:spcBef>
              <a:buClr>
                <a:srgbClr val="a996c6"/>
              </a:buClr>
              <a:buFont typeface="Arial"/>
              <a:buChar char="•"/>
            </a:pPr>
            <a:r>
              <a:rPr b="0" lang="en-US" sz="1400" spc="89" strike="noStrike">
                <a:solidFill>
                  <a:schemeClr val="accent1"/>
                </a:solidFill>
                <a:latin typeface="Times New Roman"/>
                <a:ea typeface="HGS明朝B"/>
              </a:rPr>
              <a:t>Fourth level</a:t>
            </a:r>
            <a:endParaRPr b="0" lang="en-US" sz="1400" spc="89" strike="noStrike">
              <a:solidFill>
                <a:schemeClr val="accent1"/>
              </a:solidFill>
              <a:latin typeface="Times New Roman"/>
            </a:endParaRPr>
          </a:p>
          <a:p>
            <a:pPr lvl="4" marL="2057400" indent="-228600">
              <a:lnSpc>
                <a:spcPct val="140000"/>
              </a:lnSpc>
              <a:spcBef>
                <a:spcPts val="499"/>
              </a:spcBef>
              <a:buClr>
                <a:srgbClr val="a996c6"/>
              </a:buClr>
              <a:buFont typeface="Arial"/>
              <a:buChar char="•"/>
            </a:pPr>
            <a:r>
              <a:rPr b="0" lang="en-US" sz="1400" spc="89" strike="noStrike">
                <a:solidFill>
                  <a:schemeClr val="accent1"/>
                </a:solidFill>
                <a:latin typeface="Times New Roman"/>
                <a:ea typeface="HGS明朝B"/>
              </a:rPr>
              <a:t>Fifth level</a:t>
            </a:r>
            <a:endParaRPr b="0" lang="en-US" sz="1400" spc="89" strike="noStrike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4"/>
          </p:nvPr>
        </p:nvSpPr>
        <p:spPr>
          <a:xfrm>
            <a:off x="628560" y="6140160"/>
            <a:ext cx="3154680" cy="28656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000" spc="299" strike="noStrike" cap="all">
                <a:solidFill>
                  <a:schemeClr val="accent1"/>
                </a:solidFill>
                <a:latin typeface="Times New Roman"/>
                <a:ea typeface="HGS明朝B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000" spc="299" strike="noStrike" cap="all">
                <a:solidFill>
                  <a:schemeClr val="accent1"/>
                </a:solidFill>
                <a:latin typeface="Times New Roman"/>
                <a:ea typeface="HGS明朝B"/>
              </a:rPr>
              <a:t>&lt;日付/時刻&gt;</a:t>
            </a:r>
            <a:endParaRPr b="0" lang="en-US" sz="1000" spc="-1" strike="noStrike">
              <a:solidFill>
                <a:srgbClr val="000000"/>
              </a:solidFill>
              <a:latin typeface="Noto Serif CJK JP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5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 CJK JP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 CJK JP"/>
              </a:rPr>
              <a:t>&lt;フッター&gt;</a:t>
            </a:r>
            <a:endParaRPr b="0" lang="en-US" sz="1400" spc="-1" strike="noStrike">
              <a:solidFill>
                <a:srgbClr val="000000"/>
              </a:solidFill>
              <a:latin typeface="Noto Serif CJK JP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6"/>
          </p:nvPr>
        </p:nvSpPr>
        <p:spPr>
          <a:xfrm>
            <a:off x="10821600" y="5672880"/>
            <a:ext cx="951480" cy="75420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 algn="ctr">
              <a:lnSpc>
                <a:spcPct val="100000"/>
              </a:lnSpc>
              <a:buNone/>
              <a:defRPr b="1" lang="en-US" sz="2800" spc="-1" strike="noStrike">
                <a:solidFill>
                  <a:schemeClr val="accent1"/>
                </a:solidFill>
                <a:latin typeface="Times New Roman"/>
                <a:ea typeface="HGS明朝B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BE8DDE20-1470-4BEA-A979-4536220B9A9F}" type="slidenum">
              <a:rPr b="1" lang="en-US" sz="2800" spc="-1" strike="noStrike">
                <a:solidFill>
                  <a:schemeClr val="accent1"/>
                </a:solidFill>
                <a:latin typeface="Times New Roman"/>
                <a:ea typeface="HGS明朝B"/>
              </a:rPr>
              <a:t>&lt;番号&gt;</a:t>
            </a:fld>
            <a:endParaRPr b="0" lang="en-US" sz="2800" spc="-1" strike="noStrike">
              <a:solidFill>
                <a:srgbClr val="000000"/>
              </a:solidFill>
              <a:latin typeface="Noto Serif CJK JP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sp>
        <p:nvSpPr>
          <p:cNvPr id="92" name="Rectangle 14"/>
          <p:cNvSpPr/>
          <p:nvPr/>
        </p:nvSpPr>
        <p:spPr>
          <a:xfrm>
            <a:off x="367920" y="334800"/>
            <a:ext cx="11456280" cy="6187680"/>
          </a:xfrm>
          <a:prstGeom prst="rect">
            <a:avLst/>
          </a:prstGeom>
          <a:noFill/>
          <a:ln>
            <a:solidFill>
              <a:srgbClr val="a9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cxnSp>
        <p:nvCxnSpPr>
          <p:cNvPr id="93" name="Straight Connector 15"/>
          <p:cNvCxnSpPr/>
          <p:nvPr/>
        </p:nvCxnSpPr>
        <p:spPr>
          <a:xfrm>
            <a:off x="10748520" y="334800"/>
            <a:ext cx="360" cy="6188400"/>
          </a:xfrm>
          <a:prstGeom prst="straightConnector1">
            <a:avLst/>
          </a:prstGeom>
          <a:ln w="12700">
            <a:solidFill>
              <a:srgbClr val="a996c6"/>
            </a:solidFill>
          </a:ln>
        </p:spPr>
      </p:cxnSp>
      <p:cxnSp>
        <p:nvCxnSpPr>
          <p:cNvPr id="94" name="Straight Connector 16"/>
          <p:cNvCxnSpPr/>
          <p:nvPr/>
        </p:nvCxnSpPr>
        <p:spPr>
          <a:xfrm>
            <a:off x="372960" y="6047280"/>
            <a:ext cx="10375920" cy="360"/>
          </a:xfrm>
          <a:prstGeom prst="straightConnector1">
            <a:avLst/>
          </a:prstGeom>
          <a:ln w="12700">
            <a:solidFill>
              <a:srgbClr val="a996c6"/>
            </a:solidFill>
          </a:ln>
        </p:spPr>
      </p:cxnSp>
      <p:sp>
        <p:nvSpPr>
          <p:cNvPr id="95" name="PlaceHolder 1"/>
          <p:cNvSpPr>
            <a:spLocks noGrp="1"/>
          </p:cNvSpPr>
          <p:nvPr>
            <p:ph type="dt" idx="7"/>
          </p:nvPr>
        </p:nvSpPr>
        <p:spPr>
          <a:xfrm>
            <a:off x="628560" y="6140160"/>
            <a:ext cx="3154680" cy="28656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000" spc="299" strike="noStrike" cap="all">
                <a:solidFill>
                  <a:schemeClr val="accent1"/>
                </a:solidFill>
                <a:latin typeface="Times New Roman"/>
                <a:ea typeface="HGS明朝B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000" spc="299" strike="noStrike" cap="all">
                <a:solidFill>
                  <a:schemeClr val="accent1"/>
                </a:solidFill>
                <a:latin typeface="Times New Roman"/>
                <a:ea typeface="HGS明朝B"/>
              </a:rPr>
              <a:t>&lt;日付/時刻&gt;</a:t>
            </a:r>
            <a:endParaRPr b="0" lang="en-US" sz="1000" spc="-1" strike="noStrike">
              <a:solidFill>
                <a:srgbClr val="000000"/>
              </a:solidFill>
              <a:latin typeface="Noto Serif CJK JP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ftr" idx="8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 CJK JP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 CJK JP"/>
              </a:rPr>
              <a:t>&lt;フッター&gt;</a:t>
            </a:r>
            <a:endParaRPr b="0" lang="en-US" sz="1400" spc="-1" strike="noStrike">
              <a:solidFill>
                <a:srgbClr val="000000"/>
              </a:solidFill>
              <a:latin typeface="Noto Serif CJK JP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sldNum" idx="9"/>
          </p:nvPr>
        </p:nvSpPr>
        <p:spPr>
          <a:xfrm>
            <a:off x="10821600" y="5672880"/>
            <a:ext cx="951480" cy="75420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 algn="ctr">
              <a:lnSpc>
                <a:spcPct val="100000"/>
              </a:lnSpc>
              <a:buNone/>
              <a:defRPr b="1" lang="en-US" sz="2800" spc="-1" strike="noStrike">
                <a:solidFill>
                  <a:schemeClr val="accent1"/>
                </a:solidFill>
                <a:latin typeface="Times New Roman"/>
                <a:ea typeface="HGS明朝B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0105D197-46C2-4734-89FE-CAD635B7958F}" type="slidenum">
              <a:rPr b="1" lang="en-US" sz="2800" spc="-1" strike="noStrike">
                <a:solidFill>
                  <a:schemeClr val="accent1"/>
                </a:solidFill>
                <a:latin typeface="Times New Roman"/>
                <a:ea typeface="HGS明朝B"/>
              </a:rPr>
              <a:t>&lt;番号&gt;</a:t>
            </a:fld>
            <a:endParaRPr b="0" lang="en-US" sz="2800" spc="-1" strike="noStrike">
              <a:solidFill>
                <a:srgbClr val="000000"/>
              </a:solidFill>
              <a:latin typeface="Noto Serif CJK JP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ja-JP" sz="1800" spc="-1" strike="noStrike">
                <a:solidFill>
                  <a:srgbClr val="000000"/>
                </a:solidFill>
                <a:latin typeface="Times New Roman"/>
              </a:rPr>
              <a:t>クリックしてタイトルテキストを編集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4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クリックしてアウトラインのテキストを編集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  <a:p>
            <a:pPr lvl="1" marL="864000" indent="-324000">
              <a:lnSpc>
                <a:spcPct val="14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89" strike="noStrike">
                <a:solidFill>
                  <a:schemeClr val="accent1"/>
                </a:solidFill>
                <a:latin typeface="Times New Roman"/>
              </a:rPr>
              <a:t>2</a:t>
            </a:r>
            <a:r>
              <a:rPr b="0" lang="ja-JP" sz="16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1600" spc="89" strike="noStrike">
              <a:solidFill>
                <a:schemeClr val="accent1"/>
              </a:solidFill>
              <a:latin typeface="Times New Roman"/>
            </a:endParaRPr>
          </a:p>
          <a:p>
            <a:pPr lvl="2" marL="1296000" indent="-288000">
              <a:lnSpc>
                <a:spcPct val="14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89" strike="noStrike">
                <a:solidFill>
                  <a:schemeClr val="accent1"/>
                </a:solidFill>
                <a:latin typeface="Times New Roman"/>
              </a:rPr>
              <a:t>3</a:t>
            </a:r>
            <a:r>
              <a:rPr b="0" lang="ja-JP" sz="14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1400" spc="89" strike="noStrike">
              <a:solidFill>
                <a:schemeClr val="accent1"/>
              </a:solidFill>
              <a:latin typeface="Times New Roman"/>
            </a:endParaRPr>
          </a:p>
          <a:p>
            <a:pPr lvl="3" marL="1728000" indent="-216000">
              <a:lnSpc>
                <a:spcPct val="14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89" strike="noStrike">
                <a:solidFill>
                  <a:schemeClr val="accent1"/>
                </a:solidFill>
                <a:latin typeface="Times New Roman"/>
              </a:rPr>
              <a:t>4</a:t>
            </a:r>
            <a:r>
              <a:rPr b="0" lang="ja-JP" sz="14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1400" spc="89" strike="noStrike">
              <a:solidFill>
                <a:schemeClr val="accent1"/>
              </a:solidFill>
              <a:latin typeface="Times New Roman"/>
            </a:endParaRPr>
          </a:p>
          <a:p>
            <a:pPr lvl="4" marL="2160000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89" strike="noStrike">
                <a:solidFill>
                  <a:schemeClr val="accent1"/>
                </a:solidFill>
                <a:latin typeface="Times New Roman"/>
              </a:rPr>
              <a:t>5</a:t>
            </a: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  <a:p>
            <a:pPr lvl="5" marL="2592000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89" strike="noStrike">
                <a:solidFill>
                  <a:schemeClr val="accent1"/>
                </a:solidFill>
                <a:latin typeface="Times New Roman"/>
              </a:rPr>
              <a:t>6</a:t>
            </a: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  <a:p>
            <a:pPr lvl="6" marL="3024000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89" strike="noStrike">
                <a:solidFill>
                  <a:schemeClr val="accent1"/>
                </a:solidFill>
                <a:latin typeface="Times New Roman"/>
              </a:rPr>
              <a:t>7</a:t>
            </a: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sp>
        <p:nvSpPr>
          <p:cNvPr id="137" name="Rectangle 14"/>
          <p:cNvSpPr/>
          <p:nvPr/>
        </p:nvSpPr>
        <p:spPr>
          <a:xfrm>
            <a:off x="367920" y="334800"/>
            <a:ext cx="11456280" cy="6187680"/>
          </a:xfrm>
          <a:prstGeom prst="rect">
            <a:avLst/>
          </a:prstGeom>
          <a:noFill/>
          <a:ln>
            <a:solidFill>
              <a:srgbClr val="a9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cxnSp>
        <p:nvCxnSpPr>
          <p:cNvPr id="138" name="Straight Connector 15"/>
          <p:cNvCxnSpPr/>
          <p:nvPr/>
        </p:nvCxnSpPr>
        <p:spPr>
          <a:xfrm>
            <a:off x="10748520" y="334800"/>
            <a:ext cx="360" cy="6188400"/>
          </a:xfrm>
          <a:prstGeom prst="straightConnector1">
            <a:avLst/>
          </a:prstGeom>
          <a:ln w="12700">
            <a:solidFill>
              <a:srgbClr val="a996c6"/>
            </a:solidFill>
          </a:ln>
        </p:spPr>
      </p:cxnSp>
      <p:cxnSp>
        <p:nvCxnSpPr>
          <p:cNvPr id="139" name="Straight Connector 16"/>
          <p:cNvCxnSpPr/>
          <p:nvPr/>
        </p:nvCxnSpPr>
        <p:spPr>
          <a:xfrm>
            <a:off x="372960" y="6047280"/>
            <a:ext cx="10375920" cy="360"/>
          </a:xfrm>
          <a:prstGeom prst="straightConnector1">
            <a:avLst/>
          </a:prstGeom>
          <a:ln w="12700">
            <a:solidFill>
              <a:srgbClr val="a996c6"/>
            </a:solidFill>
          </a:ln>
        </p:spPr>
      </p:cxn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85160" y="703800"/>
            <a:ext cx="9405720" cy="172224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lnSpc>
                <a:spcPct val="110000"/>
              </a:lnSpc>
              <a:buNone/>
            </a:pPr>
            <a:r>
              <a:rPr b="1" lang="en-US" sz="4000" spc="128" strike="noStrike">
                <a:solidFill>
                  <a:schemeClr val="accent1"/>
                </a:solidFill>
                <a:latin typeface="Times New Roman"/>
                <a:ea typeface="HGP明朝E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dt" idx="10"/>
          </p:nvPr>
        </p:nvSpPr>
        <p:spPr>
          <a:xfrm>
            <a:off x="628560" y="6140160"/>
            <a:ext cx="3154680" cy="28656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000" spc="299" strike="noStrike" cap="all">
                <a:solidFill>
                  <a:schemeClr val="accent1"/>
                </a:solidFill>
                <a:latin typeface="Times New Roman"/>
                <a:ea typeface="HGS明朝B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000" spc="299" strike="noStrike" cap="all">
                <a:solidFill>
                  <a:schemeClr val="accent1"/>
                </a:solidFill>
                <a:latin typeface="Times New Roman"/>
                <a:ea typeface="HGS明朝B"/>
              </a:rPr>
              <a:t>&lt;日付/時刻&gt;</a:t>
            </a:r>
            <a:endParaRPr b="0" lang="en-US" sz="1000" spc="-1" strike="noStrike">
              <a:solidFill>
                <a:srgbClr val="000000"/>
              </a:solidFill>
              <a:latin typeface="Noto Serif CJK JP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ftr" idx="11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 CJK JP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 CJK JP"/>
              </a:rPr>
              <a:t>&lt;フッター&gt;</a:t>
            </a:r>
            <a:endParaRPr b="0" lang="en-US" sz="1400" spc="-1" strike="noStrike">
              <a:solidFill>
                <a:srgbClr val="000000"/>
              </a:solidFill>
              <a:latin typeface="Noto Serif CJK JP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sldNum" idx="12"/>
          </p:nvPr>
        </p:nvSpPr>
        <p:spPr>
          <a:xfrm>
            <a:off x="10821600" y="5672880"/>
            <a:ext cx="951480" cy="75420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lstStyle>
            <a:lvl1pPr indent="0" algn="ctr">
              <a:lnSpc>
                <a:spcPct val="100000"/>
              </a:lnSpc>
              <a:buNone/>
              <a:defRPr b="1" lang="en-US" sz="2800" spc="-1" strike="noStrike">
                <a:solidFill>
                  <a:schemeClr val="accent1"/>
                </a:solidFill>
                <a:latin typeface="Times New Roman"/>
                <a:ea typeface="HGS明朝B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CA0C1157-1317-4A93-84FC-797593E0607A}" type="slidenum">
              <a:rPr b="1" lang="en-US" sz="2800" spc="-1" strike="noStrike">
                <a:solidFill>
                  <a:schemeClr val="accent1"/>
                </a:solidFill>
                <a:latin typeface="Times New Roman"/>
                <a:ea typeface="HGS明朝B"/>
              </a:rPr>
              <a:t>&lt;番号&gt;</a:t>
            </a:fld>
            <a:endParaRPr b="0" lang="en-US" sz="2800" spc="-1" strike="noStrike">
              <a:solidFill>
                <a:srgbClr val="000000"/>
              </a:solidFill>
              <a:latin typeface="Noto Serif CJK JP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4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クリックしてアウトラインのテキストを編集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  <a:p>
            <a:pPr lvl="1" marL="864000" indent="-324000">
              <a:lnSpc>
                <a:spcPct val="14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89" strike="noStrike">
                <a:solidFill>
                  <a:schemeClr val="accent1"/>
                </a:solidFill>
                <a:latin typeface="Times New Roman"/>
              </a:rPr>
              <a:t>2</a:t>
            </a:r>
            <a:r>
              <a:rPr b="0" lang="ja-JP" sz="16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1600" spc="89" strike="noStrike">
              <a:solidFill>
                <a:schemeClr val="accent1"/>
              </a:solidFill>
              <a:latin typeface="Times New Roman"/>
            </a:endParaRPr>
          </a:p>
          <a:p>
            <a:pPr lvl="2" marL="1296000" indent="-288000">
              <a:lnSpc>
                <a:spcPct val="14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89" strike="noStrike">
                <a:solidFill>
                  <a:schemeClr val="accent1"/>
                </a:solidFill>
                <a:latin typeface="Times New Roman"/>
              </a:rPr>
              <a:t>3</a:t>
            </a:r>
            <a:r>
              <a:rPr b="0" lang="ja-JP" sz="14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1400" spc="89" strike="noStrike">
              <a:solidFill>
                <a:schemeClr val="accent1"/>
              </a:solidFill>
              <a:latin typeface="Times New Roman"/>
            </a:endParaRPr>
          </a:p>
          <a:p>
            <a:pPr lvl="3" marL="1728000" indent="-216000">
              <a:lnSpc>
                <a:spcPct val="14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89" strike="noStrike">
                <a:solidFill>
                  <a:schemeClr val="accent1"/>
                </a:solidFill>
                <a:latin typeface="Times New Roman"/>
              </a:rPr>
              <a:t>4</a:t>
            </a:r>
            <a:r>
              <a:rPr b="0" lang="ja-JP" sz="14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1400" spc="89" strike="noStrike">
              <a:solidFill>
                <a:schemeClr val="accent1"/>
              </a:solidFill>
              <a:latin typeface="Times New Roman"/>
            </a:endParaRPr>
          </a:p>
          <a:p>
            <a:pPr lvl="4" marL="2160000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89" strike="noStrike">
                <a:solidFill>
                  <a:schemeClr val="accent1"/>
                </a:solidFill>
                <a:latin typeface="Times New Roman"/>
              </a:rPr>
              <a:t>5</a:t>
            </a: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  <a:p>
            <a:pPr lvl="5" marL="2592000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89" strike="noStrike">
                <a:solidFill>
                  <a:schemeClr val="accent1"/>
                </a:solidFill>
                <a:latin typeface="Times New Roman"/>
              </a:rPr>
              <a:t>6</a:t>
            </a: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  <a:p>
            <a:pPr lvl="6" marL="3024000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89" strike="noStrike">
                <a:solidFill>
                  <a:schemeClr val="accent1"/>
                </a:solidFill>
                <a:latin typeface="Times New Roman"/>
              </a:rPr>
              <a:t>7</a:t>
            </a:r>
            <a:r>
              <a:rPr b="0" lang="ja-JP" sz="2000" spc="89" strike="noStrike">
                <a:solidFill>
                  <a:schemeClr val="accent1"/>
                </a:solidFill>
                <a:latin typeface="Times New Roman"/>
              </a:rPr>
              <a:t>レベル目のアウトライン</a:t>
            </a:r>
            <a:endParaRPr b="0" lang="en-US" sz="2000" spc="89" strike="noStrike">
              <a:solidFill>
                <a:schemeClr val="accent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1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pic>
        <p:nvPicPr>
          <p:cNvPr id="182" name="Picture 3" descr="抽象的な赤色の幾何学模様"/>
          <p:cNvPicPr/>
          <p:nvPr/>
        </p:nvPicPr>
        <p:blipFill>
          <a:blip r:embed="rId1">
            <a:alphaModFix amt="0"/>
          </a:blip>
          <a:srcRect l="0" t="11485" r="0" b="4247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83" name="Rectangle 10"/>
          <p:cNvSpPr/>
          <p:nvPr/>
        </p:nvSpPr>
        <p:spPr>
          <a:xfrm>
            <a:off x="5400" y="-9720"/>
            <a:ext cx="12188520" cy="17085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sp>
        <p:nvSpPr>
          <p:cNvPr id="184" name="Rectangle 12"/>
          <p:cNvSpPr/>
          <p:nvPr/>
        </p:nvSpPr>
        <p:spPr>
          <a:xfrm rot="10800000">
            <a:off x="-1800" y="3868920"/>
            <a:ext cx="12188520" cy="2987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sp>
        <p:nvSpPr>
          <p:cNvPr id="185" name="Rectangle 14"/>
          <p:cNvSpPr/>
          <p:nvPr/>
        </p:nvSpPr>
        <p:spPr>
          <a:xfrm>
            <a:off x="367920" y="334800"/>
            <a:ext cx="11456280" cy="6187680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algn="tl" blurRad="38160" dir="2700000" dist="12218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520600" y="1719360"/>
            <a:ext cx="6303600" cy="2416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b">
            <a:normAutofit fontScale="90000"/>
          </a:bodyPr>
          <a:p>
            <a:pPr indent="0">
              <a:lnSpc>
                <a:spcPct val="110000"/>
              </a:lnSpc>
              <a:buNone/>
            </a:pPr>
            <a:r>
              <a:rPr b="1" lang="ja-JP" sz="5400" spc="128" strike="noStrike">
                <a:solidFill>
                  <a:srgbClr val="000000"/>
                </a:solidFill>
                <a:latin typeface="Times New Roman"/>
                <a:ea typeface="HGP明朝E"/>
              </a:rPr>
              <a:t>サザンヒル八事駐車場選択までの道のり</a:t>
            </a:r>
            <a:endParaRPr b="0" lang="en-US" sz="5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7629480" y="5486400"/>
            <a:ext cx="3164040" cy="54072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rmAutofit fontScale="79000"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ja-JP" sz="2800" spc="89" strike="noStrike">
                <a:solidFill>
                  <a:srgbClr val="000000"/>
                </a:solidFill>
                <a:latin typeface="HGP明朝B"/>
                <a:ea typeface="HGP明朝B"/>
              </a:rPr>
              <a:t>２０２</a:t>
            </a:r>
            <a:r>
              <a:rPr b="1" lang="en-US" sz="2800" spc="89" strike="noStrike">
                <a:solidFill>
                  <a:srgbClr val="000000"/>
                </a:solidFill>
                <a:latin typeface="HGP明朝B"/>
                <a:ea typeface="HGP明朝B"/>
              </a:rPr>
              <a:t>3</a:t>
            </a:r>
            <a:r>
              <a:rPr b="1" lang="ja-JP" sz="2800" spc="89" strike="noStrike">
                <a:solidFill>
                  <a:srgbClr val="000000"/>
                </a:solidFill>
                <a:latin typeface="HGP明朝B"/>
                <a:ea typeface="HGP明朝B"/>
              </a:rPr>
              <a:t>年３月２６日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8" name="Straight Connector 16"/>
          <p:cNvCxnSpPr/>
          <p:nvPr/>
        </p:nvCxnSpPr>
        <p:spPr>
          <a:xfrm>
            <a:off x="10748520" y="334800"/>
            <a:ext cx="360" cy="618840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189" name="Straight Connector 18"/>
          <p:cNvCxnSpPr/>
          <p:nvPr/>
        </p:nvCxnSpPr>
        <p:spPr>
          <a:xfrm>
            <a:off x="372960" y="1379880"/>
            <a:ext cx="1037592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190" name="Straight Connector 20"/>
          <p:cNvCxnSpPr/>
          <p:nvPr/>
        </p:nvCxnSpPr>
        <p:spPr>
          <a:xfrm>
            <a:off x="372960" y="6047280"/>
            <a:ext cx="1037592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ftr" idx="18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>
            <a:alphaModFix amt="0"/>
          </a:blip>
          <a:srcRect l="0" t="0" r="1032" b="10503"/>
          <a:stretch/>
        </p:blipFill>
        <p:spPr>
          <a:xfrm>
            <a:off x="2160000" y="270360"/>
            <a:ext cx="6931080" cy="6137280"/>
          </a:xfrm>
          <a:prstGeom prst="rect">
            <a:avLst/>
          </a:prstGeom>
          <a:ln w="72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DA80DA9-54C4-4975-9224-2AF280CFB35A}" type="slidenum">
              <a:t>10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DAA0C2EE-69E7-4022-B09E-5C4AEE39B610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ftr" idx="19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sp>
        <p:nvSpPr>
          <p:cNvPr id="212" name="タイトル 1"/>
          <p:cNvSpPr/>
          <p:nvPr/>
        </p:nvSpPr>
        <p:spPr>
          <a:xfrm>
            <a:off x="874440" y="389880"/>
            <a:ext cx="1073592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1" lang="en-US" sz="4000" spc="128" strike="noStrike">
                <a:solidFill>
                  <a:srgbClr val="000000"/>
                </a:solidFill>
                <a:latin typeface="HGP明朝E"/>
                <a:ea typeface="HGP明朝E"/>
              </a:rPr>
              <a:t>4.  </a:t>
            </a:r>
            <a:r>
              <a:rPr b="1" lang="ja-JP" sz="4000" spc="128" strike="noStrike">
                <a:solidFill>
                  <a:srgbClr val="000000"/>
                </a:solidFill>
                <a:latin typeface="HGP明朝E"/>
                <a:ea typeface="HGP明朝E"/>
              </a:rPr>
              <a:t>番号抽選</a:t>
            </a:r>
            <a:r>
              <a:rPr b="1" lang="ja-JP" sz="4000" spc="128" strike="noStrike">
                <a:solidFill>
                  <a:schemeClr val="accent1"/>
                </a:solidFill>
                <a:latin typeface="HGP明朝E"/>
                <a:ea typeface="HGP明朝E"/>
              </a:rPr>
              <a:t>、</a:t>
            </a:r>
            <a:r>
              <a:rPr b="1" lang="ja-JP" sz="4000" spc="128" strike="noStrike">
                <a:solidFill>
                  <a:srgbClr val="c00000"/>
                </a:solidFill>
                <a:latin typeface="HGP明朝E"/>
                <a:ea typeface="HGP明朝E"/>
              </a:rPr>
              <a:t>抽選番号の確定・配布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テキスト ボックス 5"/>
          <p:cNvSpPr/>
          <p:nvPr/>
        </p:nvSpPr>
        <p:spPr>
          <a:xfrm>
            <a:off x="628560" y="1342800"/>
            <a:ext cx="10644480" cy="50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駐車場申込者の総数が確定後、「管理者による抽選・場所ぎめファイルの初期化」を行う。これにより番号割り当て方式による抽選番号が確定する。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指定期間に住民による番号抽選を行う。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その後（紙方式の方を含め）番号抽選しなかった方全員の番号抽選を「管理者による選択順序番号抽選」により行う。これにより一括ですべての希望者の番号抽選が行われる。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抽選結果は「抽選番号のダウンロード」で得られる。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抽選番号通知書</a:t>
            </a:r>
            <a:r>
              <a:rPr b="0" lang="en-US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.docx</a:t>
            </a:r>
            <a:r>
              <a:rPr b="0" lang="ja-JP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と</a:t>
            </a:r>
            <a:r>
              <a:rPr b="0" lang="en-US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(</a:t>
            </a:r>
            <a:r>
              <a:rPr b="0" lang="ja-JP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差込ファイルとして</a:t>
            </a:r>
            <a:r>
              <a:rPr b="0" lang="en-US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) XnumbersW.csv </a:t>
            </a:r>
            <a:r>
              <a:rPr b="0" lang="ja-JP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を使用し、</a:t>
            </a:r>
            <a:r>
              <a:rPr b="0" lang="ja-JP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抽選番号通知書を作成する。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457200"/>
              </a:tabLst>
            </a:pPr>
            <a:r>
              <a:rPr b="0" lang="ja-JP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駐車場位置決め日の</a:t>
            </a:r>
            <a:r>
              <a:rPr b="0" lang="en-US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2</a:t>
            </a:r>
            <a:r>
              <a:rPr b="0" lang="ja-JP" sz="2400" spc="-1" strike="noStrike">
                <a:solidFill>
                  <a:srgbClr val="000000"/>
                </a:solidFill>
                <a:latin typeface="HGS明朝B"/>
                <a:ea typeface="HGS明朝B"/>
              </a:rPr>
              <a:t>日以上前に抽選番号通知書を駐車場希望者に配布する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4572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⇒ </a:t>
            </a:r>
            <a:r>
              <a:rPr b="0" lang="ja-JP" sz="2800" spc="-1" strike="noStrike">
                <a:solidFill>
                  <a:srgbClr val="c00000"/>
                </a:solidFill>
                <a:latin typeface="HGP明朝E"/>
                <a:ea typeface="HGS明朝B"/>
              </a:rPr>
              <a:t>抽選番号の確定・配布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88669E7-776B-43B8-903A-C188F7DE49BF}" type="slidenum">
              <a:t>11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401116ED-C782-4EDA-B531-33D14A011AD7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85160" y="430560"/>
            <a:ext cx="9405720" cy="106092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4000" spc="128" strike="noStrike">
              <a:solidFill>
                <a:schemeClr val="accent1"/>
              </a:solidFill>
              <a:latin typeface="Times New Roman"/>
              <a:ea typeface="HGP明朝E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ftr" idx="20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1">
            <a:alphaModFix amt="0"/>
          </a:blip>
          <a:srcRect l="0" t="0" r="-772" b="19804"/>
          <a:stretch/>
        </p:blipFill>
        <p:spPr>
          <a:xfrm>
            <a:off x="2232000" y="692640"/>
            <a:ext cx="6984000" cy="5499360"/>
          </a:xfrm>
          <a:prstGeom prst="rect">
            <a:avLst/>
          </a:prstGeom>
          <a:ln w="72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766DF95-3232-47AB-86FF-6A3985B00155}" type="slidenum">
              <a:t>12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fld id="{855BB493-833E-4047-BE2B-E02BCCBEE016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ftr" idx="21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">
            <a:alphaModFix amt="0"/>
          </a:blip>
          <a:stretch/>
        </p:blipFill>
        <p:spPr>
          <a:xfrm>
            <a:off x="2592000" y="416880"/>
            <a:ext cx="6048000" cy="6005160"/>
          </a:xfrm>
          <a:prstGeom prst="rect">
            <a:avLst/>
          </a:prstGeom>
          <a:ln w="72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0BC14BB-BE85-457D-B939-F60BAC9A90B9}" type="slidenum">
              <a:t>13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546D1ECA-1EC5-433C-9ABF-6402F53CA082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ftr" idx="22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sp>
        <p:nvSpPr>
          <p:cNvPr id="220" name="タイトル 1"/>
          <p:cNvSpPr/>
          <p:nvPr/>
        </p:nvSpPr>
        <p:spPr>
          <a:xfrm>
            <a:off x="874440" y="389880"/>
            <a:ext cx="1073592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1" lang="en-US" sz="4000" spc="128" strike="noStrike">
                <a:solidFill>
                  <a:srgbClr val="000000"/>
                </a:solidFill>
                <a:latin typeface="HGP明朝E"/>
                <a:ea typeface="HGP明朝E"/>
              </a:rPr>
              <a:t>5.  </a:t>
            </a:r>
            <a:r>
              <a:rPr b="1" lang="ja-JP" sz="4000" spc="128" strike="noStrike">
                <a:solidFill>
                  <a:srgbClr val="000000"/>
                </a:solidFill>
                <a:latin typeface="HGP明朝E"/>
                <a:ea typeface="HGP明朝E"/>
              </a:rPr>
              <a:t>駐車場位置決め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テキスト ボックス 5"/>
          <p:cNvSpPr/>
          <p:nvPr/>
        </p:nvSpPr>
        <p:spPr>
          <a:xfrm>
            <a:off x="628560" y="1342800"/>
            <a:ext cx="10735920" cy="443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集会所における機器の配置は管理者ガイドの付録３「駐車場抽選のための会場配置図」参照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管理者ガイドを読み、練習をしておくことが望ましい。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大型と中小型それぞれの紙方式の方の位置決めを行う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紙・ウェブ方式の位置決め後、委任状の方の位置決めを行う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「管理者による駐車場位置選択のダウンロード」で最終結果を得る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45720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4572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⇒ </a:t>
            </a:r>
            <a:r>
              <a:rPr b="1" lang="ja-JP" sz="2800" spc="-1" strike="noStrike">
                <a:solidFill>
                  <a:srgbClr val="c00000"/>
                </a:solidFill>
                <a:latin typeface="HGS明朝B"/>
                <a:ea typeface="HGS明朝B"/>
              </a:rPr>
              <a:t>来月以降の駐車場の位置が確定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CB1AD36-4679-46C6-AB60-AA76AFD3A891}" type="slidenum">
              <a:t>14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C9F29CB9-20E6-4EC4-BC27-FAC0F42F3875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ftr" idx="23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pic>
        <p:nvPicPr>
          <p:cNvPr id="223" name="図 5" descr=""/>
          <p:cNvPicPr/>
          <p:nvPr/>
        </p:nvPicPr>
        <p:blipFill>
          <a:blip r:embed="rId1">
            <a:alphaModFix amt="0"/>
          </a:blip>
          <a:stretch/>
        </p:blipFill>
        <p:spPr>
          <a:xfrm>
            <a:off x="718560" y="144360"/>
            <a:ext cx="10566720" cy="6568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7935C9F-55CD-4DBE-AB35-47808C843FF0}" type="slidenum">
              <a:t>15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132892CB-6AC6-4769-8F3A-0EDF0B3C3215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ftr" idx="24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pic>
        <p:nvPicPr>
          <p:cNvPr id="225" name="図 133_ 2" descr=""/>
          <p:cNvPicPr/>
          <p:nvPr/>
        </p:nvPicPr>
        <p:blipFill>
          <a:blip r:embed="rId1">
            <a:alphaModFix amt="0"/>
          </a:blip>
          <a:srcRect l="0" t="12818" r="-549" b="5133"/>
          <a:stretch/>
        </p:blipFill>
        <p:spPr>
          <a:xfrm>
            <a:off x="432000" y="648000"/>
            <a:ext cx="10758600" cy="5256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5F7C775-F7B4-475F-BC6A-C0F228D40FE4}" type="slidenum">
              <a:t>16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1E2C78F5-F2A5-47EF-9565-B03496406D15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グループ化オブジェクト 1"/>
          <p:cNvGrpSpPr/>
          <p:nvPr/>
        </p:nvGrpSpPr>
        <p:grpSpPr>
          <a:xfrm>
            <a:off x="1508040" y="359640"/>
            <a:ext cx="8038440" cy="5904360"/>
            <a:chOff x="1508040" y="359640"/>
            <a:chExt cx="8038440" cy="5904360"/>
          </a:xfrm>
        </p:grpSpPr>
        <p:pic>
          <p:nvPicPr>
            <p:cNvPr id="227" name="" descr=""/>
            <p:cNvPicPr/>
            <p:nvPr/>
          </p:nvPicPr>
          <p:blipFill>
            <a:blip r:embed="rId1">
              <a:alphaModFix amt="0"/>
            </a:blip>
            <a:stretch/>
          </p:blipFill>
          <p:spPr>
            <a:xfrm>
              <a:off x="1550520" y="359640"/>
              <a:ext cx="7995960" cy="5904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8" name="テキスト枠 2"/>
            <p:cNvSpPr txBox="1"/>
            <p:nvPr/>
          </p:nvSpPr>
          <p:spPr>
            <a:xfrm>
              <a:off x="1550160" y="1580760"/>
              <a:ext cx="462960" cy="7358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2a6099"/>
                  </a:solidFill>
                  <a:latin typeface="Arial"/>
                  <a:ea typeface="Noto Sans CJK JP"/>
                </a:rPr>
                <a:t>①</a:t>
              </a:r>
              <a:endParaRPr b="0" lang="en-US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テキスト枠 3"/>
            <p:cNvSpPr txBox="1"/>
            <p:nvPr/>
          </p:nvSpPr>
          <p:spPr>
            <a:xfrm>
              <a:off x="1550160" y="2296080"/>
              <a:ext cx="420480" cy="7358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ff0000"/>
                  </a:solidFill>
                  <a:latin typeface="Arial"/>
                  <a:ea typeface="Noto Sans CJK JP"/>
                </a:rPr>
                <a:t>②</a:t>
              </a:r>
              <a:endParaRPr b="0" lang="en-US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テキスト枠 4"/>
            <p:cNvSpPr txBox="1"/>
            <p:nvPr/>
          </p:nvSpPr>
          <p:spPr>
            <a:xfrm>
              <a:off x="1508040" y="3053160"/>
              <a:ext cx="378360" cy="736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a933"/>
                  </a:solidFill>
                  <a:latin typeface="Arial"/>
                  <a:ea typeface="Noto Sans CJK JP"/>
                </a:rPr>
                <a:t>③</a:t>
              </a:r>
              <a:endParaRPr b="0" lang="en-US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シェイプ 1"/>
            <p:cNvSpPr/>
            <p:nvPr/>
          </p:nvSpPr>
          <p:spPr>
            <a:xfrm rot="21588600">
              <a:off x="1595880" y="1497960"/>
              <a:ext cx="2058840" cy="759240"/>
            </a:xfrm>
            <a:prstGeom prst="roundRect">
              <a:avLst>
                <a:gd name="adj" fmla="val 16667"/>
              </a:avLst>
            </a:prstGeom>
            <a:noFill/>
            <a:ln w="36360">
              <a:solidFill>
                <a:srgbClr val="55308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7640" rIns="17640" tIns="17640" bIns="17640" anchor="ctr">
              <a:noAutofit/>
            </a:bodyPr>
            <a:p>
              <a:endParaRPr b="0" lang="en-US" sz="1200" spc="-1" strike="noStrike">
                <a:solidFill>
                  <a:srgbClr val="000000"/>
                </a:solidFill>
                <a:latin typeface="Arial"/>
                <a:ea typeface="Noto Sans CJK JP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78A5C8E-B05C-41D7-90C0-6FE8430A4F12}" type="slidenum">
              <a:t>17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229687EA-918F-41D6-87AB-2324A7940309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80880" y="333000"/>
            <a:ext cx="9280080" cy="80964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lnSpc>
                <a:spcPct val="110000"/>
              </a:lnSpc>
              <a:buNone/>
            </a:pPr>
            <a:r>
              <a:rPr b="1" lang="en-US" sz="4800" spc="128" strike="noStrike">
                <a:solidFill>
                  <a:srgbClr val="000000"/>
                </a:solidFill>
                <a:latin typeface="HGP明朝E"/>
                <a:ea typeface="HGP明朝E"/>
              </a:rPr>
              <a:t>1.</a:t>
            </a:r>
            <a:r>
              <a:rPr b="0" lang="ja-JP" sz="4800" spc="128" strike="noStrike">
                <a:solidFill>
                  <a:srgbClr val="000000"/>
                </a:solidFill>
                <a:latin typeface="HGP明朝E"/>
                <a:ea typeface="HGP明朝E"/>
              </a:rPr>
              <a:t>　日程</a:t>
            </a:r>
            <a:endParaRPr b="0" lang="en-US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テキスト ボックス 6"/>
          <p:cNvSpPr/>
          <p:nvPr/>
        </p:nvSpPr>
        <p:spPr>
          <a:xfrm>
            <a:off x="380880" y="1335600"/>
            <a:ext cx="11096640" cy="496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1 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月の理事会で駐車場場所選択の方式について提案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1 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月中旬ごろ管理者ページ「</a:t>
            </a:r>
            <a:r>
              <a:rPr b="0" lang="ja-JP" sz="3200" spc="-1" strike="noStrike">
                <a:solidFill>
                  <a:srgbClr val="0070c0"/>
                </a:solidFill>
                <a:latin typeface="Times New Roman"/>
                <a:ea typeface="HGS明朝B"/>
              </a:rPr>
              <a:t>本システムの更新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」を実行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2 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月ごろ</a:t>
            </a:r>
            <a:r>
              <a:rPr b="0" lang="ja-JP" sz="3200" spc="-1" strike="noStrike">
                <a:solidFill>
                  <a:srgbClr val="00b050"/>
                </a:solidFill>
                <a:latin typeface="Times New Roman"/>
                <a:ea typeface="HGS明朝B"/>
              </a:rPr>
              <a:t>「ご案内」原案作成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、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3 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月の理事会で承認を得る。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64960" indent="-264960"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3 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月下旬までに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6496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  <a:tabLst>
                <a:tab algn="l" pos="0"/>
              </a:tabLst>
            </a:pP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管理者ページ「</a:t>
            </a:r>
            <a:r>
              <a:rPr b="0" lang="ja-JP" sz="3200" spc="-1" strike="noStrike">
                <a:solidFill>
                  <a:srgbClr val="0070c0"/>
                </a:solidFill>
                <a:latin typeface="Times New Roman"/>
                <a:ea typeface="HGS明朝B"/>
              </a:rPr>
              <a:t>管理者の登録と初期化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」を実行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6496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  <a:tabLst>
                <a:tab algn="l" pos="0"/>
              </a:tabLst>
            </a:pP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各戸のパスワード表をダウンロードする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4 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月上旬ごろ</a:t>
            </a:r>
            <a:r>
              <a:rPr b="1" lang="ja-JP" sz="3200" spc="-1" strike="noStrike">
                <a:solidFill>
                  <a:srgbClr val="c00000"/>
                </a:solidFill>
                <a:latin typeface="Times New Roman"/>
                <a:ea typeface="HGS明朝B"/>
              </a:rPr>
              <a:t>「ご案内」とパスワード通知書を各戸に配布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4 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月末ごろ　 申請書の締め切り、</a:t>
            </a:r>
            <a:r>
              <a:rPr b="1" lang="ja-JP" sz="3200" spc="-1" strike="noStrike">
                <a:solidFill>
                  <a:srgbClr val="c00000"/>
                </a:solidFill>
                <a:latin typeface="Times New Roman"/>
                <a:ea typeface="HGS明朝B"/>
              </a:rPr>
              <a:t>申請者の確定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5 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月上旬ごろ　番号抽選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ＭＳ 明朝"/>
              </a:rPr>
              <a:t>、</a:t>
            </a:r>
            <a:r>
              <a:rPr b="1" lang="ja-JP" sz="3200" spc="-1" strike="noStrike">
                <a:solidFill>
                  <a:srgbClr val="c00000"/>
                </a:solidFill>
                <a:latin typeface="HGS明朝B"/>
                <a:ea typeface="HGS明朝B"/>
              </a:rPr>
              <a:t>抽選番号の確定・配布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•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5 </a:t>
            </a:r>
            <a:r>
              <a:rPr b="0" lang="ja-JP" sz="3200" spc="-1" strike="noStrike">
                <a:solidFill>
                  <a:srgbClr val="000000"/>
                </a:solidFill>
                <a:latin typeface="Times New Roman"/>
                <a:ea typeface="HGS明朝B"/>
              </a:rPr>
              <a:t>月中旬の日曜日 　駐車場位置決め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正方形/長方形 7"/>
          <p:cNvSpPr/>
          <p:nvPr/>
        </p:nvSpPr>
        <p:spPr>
          <a:xfrm>
            <a:off x="228600" y="2875680"/>
            <a:ext cx="11544480" cy="3464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7ECA0DD-FCFF-4610-806A-3EB775B11BDB}" type="slidenum">
              <a:t>2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fld id="{602D890D-F8C7-4DB7-8455-8A882504E486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" descr=""/>
          <p:cNvPicPr/>
          <p:nvPr/>
        </p:nvPicPr>
        <p:blipFill>
          <a:blip r:embed="rId1">
            <a:alphaModFix amt="0"/>
          </a:blip>
          <a:stretch/>
        </p:blipFill>
        <p:spPr>
          <a:xfrm>
            <a:off x="936000" y="918720"/>
            <a:ext cx="9288000" cy="5057280"/>
          </a:xfrm>
          <a:prstGeom prst="rect">
            <a:avLst/>
          </a:prstGeom>
          <a:ln w="7200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7D2063-DCA2-4EA5-BFA2-06A743533D15}" type="slidenum">
              <a:t>3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4"/>
          </p:nvPr>
        </p:nvSpPr>
        <p:spPr/>
        <p:txBody>
          <a:bodyPr/>
          <a:p>
            <a:fld id="{7F25FBF5-3E72-46E1-9D2C-98872B384256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ftr" idx="13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1">
            <a:alphaModFix amt="0"/>
          </a:blip>
          <a:srcRect l="1116" t="0" r="10" b="44713"/>
          <a:stretch/>
        </p:blipFill>
        <p:spPr>
          <a:xfrm>
            <a:off x="2690280" y="288000"/>
            <a:ext cx="5805720" cy="6306480"/>
          </a:xfrm>
          <a:prstGeom prst="rect">
            <a:avLst/>
          </a:prstGeom>
          <a:ln w="72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394F2F1-F788-4B88-9367-BFA10ED758E8}" type="slidenum">
              <a:t>4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1941E482-010F-4C7B-91DB-7963E5192D10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ftr" idx="14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>
            <a:alphaModFix amt="0"/>
          </a:blip>
          <a:srcRect l="0" t="54599" r="1869" b="0"/>
          <a:stretch/>
        </p:blipFill>
        <p:spPr>
          <a:xfrm>
            <a:off x="2304000" y="411120"/>
            <a:ext cx="6624000" cy="5950440"/>
          </a:xfrm>
          <a:prstGeom prst="rect">
            <a:avLst/>
          </a:prstGeom>
          <a:ln w="72000">
            <a:noFill/>
          </a:ln>
        </p:spPr>
      </p:pic>
      <p:sp>
        <p:nvSpPr>
          <p:cNvPr id="199" name="正方形/長方形 8"/>
          <p:cNvSpPr/>
          <p:nvPr/>
        </p:nvSpPr>
        <p:spPr>
          <a:xfrm>
            <a:off x="3456000" y="5544000"/>
            <a:ext cx="2730960" cy="372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HGS明朝B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420F844-DBF4-4B94-9593-6F9C2805E73B}" type="slidenum">
              <a:t>5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950FD9A7-64DC-4CA4-90E0-477D8C7D8C02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74440" y="677160"/>
            <a:ext cx="10735920" cy="75420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lnSpc>
                <a:spcPct val="115000"/>
              </a:lnSpc>
              <a:buNone/>
            </a:pPr>
            <a:r>
              <a:rPr b="1" lang="en-US" sz="4000" spc="128" strike="noStrike">
                <a:solidFill>
                  <a:srgbClr val="000000"/>
                </a:solidFill>
                <a:latin typeface="HGP明朝E"/>
                <a:ea typeface="HGP明朝E"/>
              </a:rPr>
              <a:t>2. </a:t>
            </a:r>
            <a:r>
              <a:rPr b="1" lang="ja-JP" sz="4000" spc="128" strike="noStrike">
                <a:solidFill>
                  <a:srgbClr val="000000"/>
                </a:solidFill>
                <a:latin typeface="HGP明朝E"/>
                <a:ea typeface="HGP明朝E"/>
              </a:rPr>
              <a:t>「ご案内」とパスワード通知書について</a:t>
            </a:r>
            <a:endParaRPr b="0" lang="en-US" sz="4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ftr" idx="15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sp>
        <p:nvSpPr>
          <p:cNvPr id="202" name="テキスト ボックス 6"/>
          <p:cNvSpPr/>
          <p:nvPr/>
        </p:nvSpPr>
        <p:spPr>
          <a:xfrm>
            <a:off x="628560" y="1684440"/>
            <a:ext cx="10479240" cy="457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3200" spc="-1" strike="noStrike">
                <a:solidFill>
                  <a:srgbClr val="000000"/>
                </a:solidFill>
                <a:latin typeface="HGS明朝B"/>
                <a:ea typeface="HGS明朝B"/>
              </a:rPr>
              <a:t>「ご案内」：申請の手続きおよび、ウェブ方式と紙方式の説明の書類</a:t>
            </a:r>
            <a:r>
              <a:rPr b="0" lang="en-US" sz="3200" spc="-1" strike="noStrike">
                <a:solidFill>
                  <a:srgbClr val="000000"/>
                </a:solidFill>
                <a:latin typeface="HGS明朝B"/>
                <a:ea typeface="HGS明朝B"/>
              </a:rPr>
              <a:t>(Guidance)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3200" spc="-1" strike="noStrike">
                <a:solidFill>
                  <a:srgbClr val="000000"/>
                </a:solidFill>
                <a:latin typeface="HGS明朝B"/>
                <a:ea typeface="HGS明朝B"/>
              </a:rPr>
              <a:t>「パスワード通知書」：ウェブ方式のためのパスワードの書類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68000" indent="36360">
              <a:lnSpc>
                <a:spcPct val="115000"/>
              </a:lnSpc>
              <a:tabLst>
                <a:tab algn="l" pos="0"/>
              </a:tabLst>
            </a:pPr>
            <a:r>
              <a:rPr b="0" lang="ja-JP" sz="3200" spc="-1" strike="noStrike">
                <a:solidFill>
                  <a:srgbClr val="000000"/>
                </a:solidFill>
                <a:latin typeface="HGS明朝B"/>
                <a:ea typeface="HGS明朝B"/>
              </a:rPr>
              <a:t>パスワード通知書は</a:t>
            </a:r>
            <a:r>
              <a:rPr b="0" lang="en-US" sz="3200" spc="-1" strike="noStrike">
                <a:solidFill>
                  <a:srgbClr val="000000"/>
                </a:solidFill>
                <a:latin typeface="HGS明朝B"/>
                <a:ea typeface="HGS明朝B"/>
              </a:rPr>
              <a:t>Word</a:t>
            </a:r>
            <a:r>
              <a:rPr b="0" lang="ja-JP" sz="3200" spc="-1" strike="noStrike">
                <a:solidFill>
                  <a:srgbClr val="000000"/>
                </a:solidFill>
                <a:latin typeface="HGS明朝B"/>
                <a:ea typeface="HGS明朝B"/>
              </a:rPr>
              <a:t>の差し込み印刷を使用。そのためにダウンロードしたパスワード表</a:t>
            </a:r>
            <a:r>
              <a:rPr b="0" lang="en-US" sz="3200" spc="-1" strike="noStrike">
                <a:solidFill>
                  <a:srgbClr val="000000"/>
                </a:solidFill>
                <a:latin typeface="HGS明朝B"/>
                <a:ea typeface="HGS明朝B"/>
              </a:rPr>
              <a:t>(XResidence.csv)</a:t>
            </a:r>
            <a:r>
              <a:rPr b="0" lang="ja-JP" sz="3200" spc="-1" strike="noStrike">
                <a:solidFill>
                  <a:srgbClr val="000000"/>
                </a:solidFill>
                <a:latin typeface="HGS明朝B"/>
                <a:ea typeface="HGS明朝B"/>
              </a:rPr>
              <a:t>が必要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ja-JP" sz="3200" spc="-1" strike="noStrike">
                <a:solidFill>
                  <a:srgbClr val="c00000"/>
                </a:solidFill>
                <a:latin typeface="HGS明朝B"/>
                <a:ea typeface="HGS明朝B"/>
              </a:rPr>
              <a:t>申請締め切り２週間以上前に配布する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BD9B881-B75F-4312-93F3-317C03EE39EA}" type="slidenum">
              <a:t>6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fld id="{887939FC-597D-4573-A006-2BC1A7F931A8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" descr=""/>
          <p:cNvPicPr/>
          <p:nvPr/>
        </p:nvPicPr>
        <p:blipFill>
          <a:blip r:embed="rId1">
            <a:alphaModFix amt="0"/>
          </a:blip>
          <a:stretch/>
        </p:blipFill>
        <p:spPr>
          <a:xfrm>
            <a:off x="2672280" y="144000"/>
            <a:ext cx="5895720" cy="6409800"/>
          </a:xfrm>
          <a:prstGeom prst="rect">
            <a:avLst/>
          </a:prstGeom>
          <a:ln w="7200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「ご案内」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C196241-90DF-4A90-A626-6622E64FBA6A}" type="slidenum">
              <a:t>7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8E1B4D58-59BB-42B9-AE55-BA53092A7B38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ftr" idx="16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>
            <a:alphaModFix amt="0"/>
          </a:blip>
          <a:stretch/>
        </p:blipFill>
        <p:spPr>
          <a:xfrm>
            <a:off x="2440800" y="360000"/>
            <a:ext cx="4759200" cy="6096240"/>
          </a:xfrm>
          <a:prstGeom prst="rect">
            <a:avLst/>
          </a:prstGeom>
          <a:ln w="72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DD4A629-2628-4C3B-A132-F0AD184D88FF}" type="slidenum">
              <a:t>8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5B0D4954-A13F-4FE9-97CE-841034EDA7FF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ftr" idx="17"/>
          </p:nvPr>
        </p:nvSpPr>
        <p:spPr>
          <a:xfrm rot="5400000">
            <a:off x="9234000" y="25786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109800" rIns="109800" tIns="109800" bIns="91440" anchor="ctr">
            <a:noAutofit/>
          </a:bodyPr>
          <a:p>
            <a:pPr indent="0">
              <a:buNone/>
            </a:pPr>
            <a:endParaRPr b="1" lang="en-US" sz="1050" spc="299" strike="noStrike">
              <a:solidFill>
                <a:schemeClr val="accent1"/>
              </a:solidFill>
              <a:latin typeface="Times New Roman"/>
              <a:ea typeface="HGS明朝B"/>
            </a:endParaRPr>
          </a:p>
        </p:txBody>
      </p:sp>
      <p:sp>
        <p:nvSpPr>
          <p:cNvPr id="207" name="タイトル 1"/>
          <p:cNvSpPr/>
          <p:nvPr/>
        </p:nvSpPr>
        <p:spPr>
          <a:xfrm>
            <a:off x="874440" y="592920"/>
            <a:ext cx="1073592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</a:pPr>
            <a:r>
              <a:rPr b="1" lang="en-US" sz="4000" spc="128" strike="noStrike">
                <a:solidFill>
                  <a:srgbClr val="000000"/>
                </a:solidFill>
                <a:latin typeface="HGP明朝E"/>
                <a:ea typeface="HGP明朝E"/>
              </a:rPr>
              <a:t>3</a:t>
            </a:r>
            <a:r>
              <a:rPr b="1" lang="ja-JP" sz="4000" spc="128" strike="noStrike">
                <a:solidFill>
                  <a:srgbClr val="000000"/>
                </a:solidFill>
                <a:latin typeface="HGP明朝E"/>
                <a:ea typeface="HGP明朝E"/>
              </a:rPr>
              <a:t>．申請書受付と処理</a:t>
            </a:r>
            <a:r>
              <a:rPr b="1" lang="ja-JP" sz="4000" spc="128" strike="noStrike">
                <a:solidFill>
                  <a:schemeClr val="accent1"/>
                </a:solidFill>
                <a:latin typeface="HGP明朝E"/>
                <a:ea typeface="HGP明朝E"/>
              </a:rPr>
              <a:t>、</a:t>
            </a:r>
            <a:r>
              <a:rPr b="1" lang="ja-JP" sz="4000" spc="128" strike="noStrike">
                <a:solidFill>
                  <a:srgbClr val="c00000"/>
                </a:solidFill>
                <a:latin typeface="HGP明朝E"/>
                <a:ea typeface="HGP明朝E"/>
              </a:rPr>
              <a:t>申請者の確定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テキスト ボックス 5"/>
          <p:cNvSpPr/>
          <p:nvPr/>
        </p:nvSpPr>
        <p:spPr>
          <a:xfrm>
            <a:off x="628560" y="1458360"/>
            <a:ext cx="10644480" cy="464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申請書の扱いは「</a:t>
            </a:r>
            <a:r>
              <a:rPr b="1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紙方式申請書の代行入力マニュアル</a:t>
            </a: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」参照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4572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	</a:t>
            </a: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ウェブ方式採用の方の情報はサーバーにアップされている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15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457200"/>
              </a:tabLst>
            </a:pP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紙方式を採った方の申請に対し、集会所にて担当理事複数名により「</a:t>
            </a:r>
            <a:r>
              <a:rPr b="0" lang="ja-JP" sz="2800" spc="-1" strike="noStrike">
                <a:solidFill>
                  <a:srgbClr val="c00000"/>
                </a:solidFill>
                <a:latin typeface="HGS明朝B"/>
                <a:ea typeface="HGS明朝B"/>
              </a:rPr>
              <a:t>申し込み代行</a:t>
            </a: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」を行う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すべての申請者の情報がサーバーにあることを確認する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提出された車検証と管理者ページ「管理者による車検証のダウンロード」により</a:t>
            </a:r>
            <a:r>
              <a:rPr b="0" lang="ja-JP" sz="2800" spc="-1" strike="noStrike">
                <a:solidFill>
                  <a:srgbClr val="c00000"/>
                </a:solidFill>
                <a:latin typeface="HGS明朝B"/>
                <a:ea typeface="HGS明朝B"/>
              </a:rPr>
              <a:t>車検証を確認</a:t>
            </a:r>
            <a:r>
              <a:rPr b="0" lang="ja-JP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する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45720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4572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HGS明朝B"/>
                <a:ea typeface="HGS明朝B"/>
              </a:rPr>
              <a:t>⇒ </a:t>
            </a:r>
            <a:r>
              <a:rPr b="1" lang="ja-JP" sz="3600" spc="-1" strike="noStrike">
                <a:solidFill>
                  <a:srgbClr val="c00000"/>
                </a:solidFill>
                <a:latin typeface="Times New Roman"/>
                <a:ea typeface="ＭＳ 明朝"/>
              </a:rPr>
              <a:t>申請者の確定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DE0CD64-DB45-4ACD-83D7-D29BFB7D8E07}" type="slidenum">
              <a:t>9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fld id="{EC6489F7-6DA7-41E2-9A9A-891FDED078C3}" type="datetime1">
              <a:rPr lang="ja-JP"/>
              <a:t>2023/03/13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emo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6e8e2"/>
      </a:lt2>
      <a:accent1>
        <a:srgbClr val="a996c6"/>
      </a:accent1>
      <a:accent2>
        <a:srgbClr val="af7fba"/>
      </a:accent2>
      <a:accent3>
        <a:srgbClr val="c593b9"/>
      </a:accent3>
      <a:accent4>
        <a:srgbClr val="ba7f94"/>
      </a:accent4>
      <a:accent5>
        <a:srgbClr val="c69996"/>
      </a:accent5>
      <a:accent6>
        <a:srgbClr val="ba9b7f"/>
      </a:accent6>
      <a:hlink>
        <a:srgbClr val="758a53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Memo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6e8e2"/>
      </a:lt2>
      <a:accent1>
        <a:srgbClr val="a996c6"/>
      </a:accent1>
      <a:accent2>
        <a:srgbClr val="af7fba"/>
      </a:accent2>
      <a:accent3>
        <a:srgbClr val="c593b9"/>
      </a:accent3>
      <a:accent4>
        <a:srgbClr val="ba7f94"/>
      </a:accent4>
      <a:accent5>
        <a:srgbClr val="c69996"/>
      </a:accent5>
      <a:accent6>
        <a:srgbClr val="ba9b7f"/>
      </a:accent6>
      <a:hlink>
        <a:srgbClr val="758a53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Memo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6e8e2"/>
      </a:lt2>
      <a:accent1>
        <a:srgbClr val="a996c6"/>
      </a:accent1>
      <a:accent2>
        <a:srgbClr val="af7fba"/>
      </a:accent2>
      <a:accent3>
        <a:srgbClr val="c593b9"/>
      </a:accent3>
      <a:accent4>
        <a:srgbClr val="ba7f94"/>
      </a:accent4>
      <a:accent5>
        <a:srgbClr val="c69996"/>
      </a:accent5>
      <a:accent6>
        <a:srgbClr val="ba9b7f"/>
      </a:accent6>
      <a:hlink>
        <a:srgbClr val="758a53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Memo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6e8e2"/>
      </a:lt2>
      <a:accent1>
        <a:srgbClr val="a996c6"/>
      </a:accent1>
      <a:accent2>
        <a:srgbClr val="af7fba"/>
      </a:accent2>
      <a:accent3>
        <a:srgbClr val="c593b9"/>
      </a:accent3>
      <a:accent4>
        <a:srgbClr val="ba7f94"/>
      </a:accent4>
      <a:accent5>
        <a:srgbClr val="c69996"/>
      </a:accent5>
      <a:accent6>
        <a:srgbClr val="ba9b7f"/>
      </a:accent6>
      <a:hlink>
        <a:srgbClr val="758a53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Application>LibreOffice/7.5.0.3$Linux_X86_64 LibreOffice_project/c21113d003cd3efa8c53188764377a8272d9d6de</Application>
  <AppVersion>15.0000</AppVersion>
  <Words>603</Words>
  <Paragraphs>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2022-03-09T00:28:35Z</dcterms:created>
  <dc:creator>Sirai Hidetosi</dc:creator>
  <dc:description/>
  <dc:language>ja-JP</dc:language>
  <cp:lastModifiedBy/>
  <dcterms:modified xsi:type="dcterms:W3CDTF">2023-03-13T16:11:19Z</dcterms:modified>
  <cp:revision>5</cp:revision>
  <dc:subject/>
  <dc:title>サザンヒル八事駐車場選択までの道のり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ワイド画面</vt:lpwstr>
  </property>
  <property fmtid="{D5CDD505-2E9C-101B-9397-08002B2CF9AE}" pid="3" name="Slides">
    <vt:i4>15</vt:i4>
  </property>
</Properties>
</file>